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1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3498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881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361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877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246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913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34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827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917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64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626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648D6-888F-4EE1-B377-F5181D661420}" type="datetimeFigureOut">
              <a:rPr lang="es-CL" smtClean="0"/>
              <a:t>27-04-2016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0646-E507-4687-ACD4-34013CF5D6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68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1689" t="16971" r="19006" b="11875"/>
          <a:stretch/>
        </p:blipFill>
        <p:spPr>
          <a:xfrm>
            <a:off x="-1524000" y="0"/>
            <a:ext cx="118810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776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Ivannia Hevia Alfaro</dc:creator>
  <cp:lastModifiedBy>Ivannia Hevia Alfaro</cp:lastModifiedBy>
  <cp:revision>1</cp:revision>
  <dcterms:created xsi:type="dcterms:W3CDTF">2016-04-27T06:08:38Z</dcterms:created>
  <dcterms:modified xsi:type="dcterms:W3CDTF">2016-04-27T06:09:09Z</dcterms:modified>
</cp:coreProperties>
</file>